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0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6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6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0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4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6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7D03-9A2C-4F36-AFDD-C4C315AB478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E00CA-5367-4D04-9A43-76CF4F9D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Information Systems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University of Missouri – St. Louis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1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embed/w2NjUDfOp2o?feature=player_detailpage%22%20frameborder=%220%22%20allowfullscre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priters-resource.com/nes/supermariobro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vimeo.com/robinrath/pixelpresswalkthroug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Wm3Gd8cIdiw&amp;feature=player_detailpag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embed/cVH1mCc5EvU?feature=player_detailp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Creating Games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Brainstorming Session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7768"/>
            <a:ext cx="560457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59850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and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97768"/>
            <a:ext cx="556372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968417" cy="42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2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Create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7533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3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Pixel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" y="2133600"/>
            <a:ext cx="7620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2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</a:t>
            </a:r>
            <a:r>
              <a:rPr lang="en-US" dirty="0" err="1" smtClean="0"/>
              <a:t>PacMan</a:t>
            </a:r>
            <a:r>
              <a:rPr lang="en-US" dirty="0" smtClean="0"/>
              <a:t>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62615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Brainstorming!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a </a:t>
            </a:r>
            <a:r>
              <a:rPr lang="en-US" dirty="0" err="1" smtClean="0"/>
              <a:t>PacMan</a:t>
            </a:r>
            <a:r>
              <a:rPr lang="en-US" dirty="0" smtClean="0"/>
              <a:t> type game</a:t>
            </a:r>
          </a:p>
          <a:p>
            <a:pPr lvl="1"/>
            <a:r>
              <a:rPr lang="en-US" dirty="0" smtClean="0"/>
              <a:t>How will the maze appear?	</a:t>
            </a:r>
          </a:p>
          <a:p>
            <a:pPr lvl="1"/>
            <a:r>
              <a:rPr lang="en-US" dirty="0" smtClean="0"/>
              <a:t>What will be your hazards?</a:t>
            </a:r>
          </a:p>
          <a:p>
            <a:pPr lvl="1"/>
            <a:r>
              <a:rPr lang="en-US" dirty="0" smtClean="0"/>
              <a:t>What might your characters be?</a:t>
            </a:r>
          </a:p>
          <a:p>
            <a:pPr lvl="1"/>
            <a:r>
              <a:rPr lang="en-US" dirty="0" smtClean="0"/>
              <a:t>Background?  Colors?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computer parts to create our characters in the computer games</a:t>
            </a:r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will work to design two kinds of games</a:t>
            </a:r>
          </a:p>
          <a:p>
            <a:pPr lvl="1"/>
            <a:r>
              <a:rPr lang="en-US" dirty="0" err="1" smtClean="0"/>
              <a:t>PacMan</a:t>
            </a:r>
            <a:r>
              <a:rPr lang="en-US" dirty="0" smtClean="0"/>
              <a:t> Type Games</a:t>
            </a:r>
          </a:p>
          <a:p>
            <a:pPr lvl="1"/>
            <a:r>
              <a:rPr lang="en-US" dirty="0" smtClean="0"/>
              <a:t>“Level” Games (such as Super Mario Games)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Press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9642"/>
            <a:ext cx="5867400" cy="412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PacMan</a:t>
            </a:r>
            <a:r>
              <a:rPr lang="en-US" dirty="0" smtClean="0"/>
              <a:t>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game in a maze</a:t>
            </a:r>
          </a:p>
          <a:p>
            <a:endParaRPr lang="en-US" dirty="0" smtClean="0"/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eat up “food” (also known as pills) </a:t>
            </a:r>
          </a:p>
          <a:p>
            <a:pPr lvl="1"/>
            <a:r>
              <a:rPr lang="en-US" dirty="0" smtClean="0"/>
              <a:t>search for goal</a:t>
            </a:r>
          </a:p>
          <a:p>
            <a:pPr lvl="1"/>
            <a:r>
              <a:rPr lang="en-US" dirty="0" smtClean="0"/>
              <a:t>avoid being destroyed by ghosts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235242"/>
            <a:ext cx="45593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371600"/>
            <a:ext cx="6310313" cy="531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638926" cy="403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6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Games with a linear progression of difficulty</a:t>
            </a:r>
          </a:p>
          <a:p>
            <a:r>
              <a:rPr lang="en-US" dirty="0" smtClean="0"/>
              <a:t>Each level has a goal </a:t>
            </a:r>
          </a:p>
          <a:p>
            <a:pPr lvl="1"/>
            <a:r>
              <a:rPr lang="en-US" dirty="0" smtClean="0"/>
              <a:t>When goal is achieved, they move to the next level</a:t>
            </a:r>
          </a:p>
          <a:p>
            <a:r>
              <a:rPr lang="en-US" dirty="0" smtClean="0"/>
              <a:t>Laid out in 2-D or 3-D</a:t>
            </a:r>
          </a:p>
          <a:p>
            <a:r>
              <a:rPr lang="en-US" dirty="0" smtClean="0"/>
              <a:t>Generally have varying elevation and physical obstacles, and movement </a:t>
            </a:r>
          </a:p>
          <a:p>
            <a:r>
              <a:rPr lang="en-US" dirty="0" smtClean="0"/>
              <a:t>Character-based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 Example:  Super Mario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25446"/>
            <a:ext cx="5649913" cy="425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5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161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Creating Games</vt:lpstr>
      <vt:lpstr>The Plan </vt:lpstr>
      <vt:lpstr>Pixel Press Software</vt:lpstr>
      <vt:lpstr>PacMan Games</vt:lpstr>
      <vt:lpstr>PowerPoint Presentation</vt:lpstr>
      <vt:lpstr>PowerPoint Presentation</vt:lpstr>
      <vt:lpstr>A Video</vt:lpstr>
      <vt:lpstr>Level Games</vt:lpstr>
      <vt:lpstr>Classic Example:  Super Mario Brothers</vt:lpstr>
      <vt:lpstr>Varying Elevation</vt:lpstr>
      <vt:lpstr>Character Traps</vt:lpstr>
      <vt:lpstr>Barriers and Gaps</vt:lpstr>
      <vt:lpstr>A Video</vt:lpstr>
      <vt:lpstr>How Do We Create them?</vt:lpstr>
      <vt:lpstr>More about Pixel Press</vt:lpstr>
      <vt:lpstr>Designing PacMan Games</vt:lpstr>
      <vt:lpstr>Time for Brainstorming!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Games</dc:title>
  <dc:creator>Sauter, Vicki L.</dc:creator>
  <cp:lastModifiedBy>Sauter, Vicki L.</cp:lastModifiedBy>
  <cp:revision>14</cp:revision>
  <dcterms:created xsi:type="dcterms:W3CDTF">2013-06-19T19:28:08Z</dcterms:created>
  <dcterms:modified xsi:type="dcterms:W3CDTF">2013-06-20T17:40:27Z</dcterms:modified>
</cp:coreProperties>
</file>